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6" r:id="rId4"/>
    <p:sldId id="260" r:id="rId5"/>
    <p:sldId id="261" r:id="rId6"/>
    <p:sldId id="262" r:id="rId7"/>
    <p:sldId id="263" r:id="rId8"/>
    <p:sldId id="264" r:id="rId9"/>
    <p:sldId id="265" r:id="rId10"/>
    <p:sldId id="257" r:id="rId11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maso De Rigo Piter" userId="01ea65a5-a7bf-4038-8e3e-cf9899d7fe15" providerId="ADAL" clId="{9949218D-A45C-4C75-818E-51EBEB58CF4E}"/>
    <pc:docChg chg="delSld">
      <pc:chgData name="Tommaso De Rigo Piter" userId="01ea65a5-a7bf-4038-8e3e-cf9899d7fe15" providerId="ADAL" clId="{9949218D-A45C-4C75-818E-51EBEB58CF4E}" dt="2023-02-15T10:22:26.477" v="0" actId="47"/>
      <pc:docMkLst>
        <pc:docMk/>
      </pc:docMkLst>
      <pc:sldChg chg="del">
        <pc:chgData name="Tommaso De Rigo Piter" userId="01ea65a5-a7bf-4038-8e3e-cf9899d7fe15" providerId="ADAL" clId="{9949218D-A45C-4C75-818E-51EBEB58CF4E}" dt="2023-02-15T10:22:26.477" v="0" actId="47"/>
        <pc:sldMkLst>
          <pc:docMk/>
          <pc:sldMk cId="3227401491" sldId="256"/>
        </pc:sldMkLst>
      </pc:sldChg>
    </pc:docChg>
  </pc:docChgLst>
  <pc:docChgLst>
    <pc:chgData name="Giorgia Pivetti - PHILIPP PLEIN" userId="f6d54207-3c13-4c3b-9059-245ef4687c34" providerId="ADAL" clId="{73EFA593-E3D4-49E3-860E-2BA12FD3641B}"/>
    <pc:docChg chg="custSel addSld modSld">
      <pc:chgData name="Giorgia Pivetti - PHILIPP PLEIN" userId="f6d54207-3c13-4c3b-9059-245ef4687c34" providerId="ADAL" clId="{73EFA593-E3D4-49E3-860E-2BA12FD3641B}" dt="2022-06-20T12:49:56.134" v="104" actId="1076"/>
      <pc:docMkLst>
        <pc:docMk/>
      </pc:docMkLst>
      <pc:sldChg chg="modSp mod">
        <pc:chgData name="Giorgia Pivetti - PHILIPP PLEIN" userId="f6d54207-3c13-4c3b-9059-245ef4687c34" providerId="ADAL" clId="{73EFA593-E3D4-49E3-860E-2BA12FD3641B}" dt="2022-06-20T12:48:26.514" v="74" actId="1076"/>
        <pc:sldMkLst>
          <pc:docMk/>
          <pc:sldMk cId="3227401491" sldId="256"/>
        </pc:sldMkLst>
        <pc:grpChg chg="mod">
          <ac:chgData name="Giorgia Pivetti - PHILIPP PLEIN" userId="f6d54207-3c13-4c3b-9059-245ef4687c34" providerId="ADAL" clId="{73EFA593-E3D4-49E3-860E-2BA12FD3641B}" dt="2022-06-20T12:48:26.514" v="74" actId="1076"/>
          <ac:grpSpMkLst>
            <pc:docMk/>
            <pc:sldMk cId="3227401491" sldId="256"/>
            <ac:grpSpMk id="19" creationId="{7A11F3B1-C9AB-9836-01E2-7E7F3C164EF6}"/>
          </ac:grpSpMkLst>
        </pc:grpChg>
      </pc:sldChg>
      <pc:sldChg chg="addSp modSp mod">
        <pc:chgData name="Giorgia Pivetti - PHILIPP PLEIN" userId="f6d54207-3c13-4c3b-9059-245ef4687c34" providerId="ADAL" clId="{73EFA593-E3D4-49E3-860E-2BA12FD3641B}" dt="2022-06-20T12:49:39.438" v="99" actId="1076"/>
        <pc:sldMkLst>
          <pc:docMk/>
          <pc:sldMk cId="2936576592" sldId="257"/>
        </pc:sldMkLst>
        <pc:spChg chg="add mod">
          <ac:chgData name="Giorgia Pivetti - PHILIPP PLEIN" userId="f6d54207-3c13-4c3b-9059-245ef4687c34" providerId="ADAL" clId="{73EFA593-E3D4-49E3-860E-2BA12FD3641B}" dt="2022-06-20T12:06:49.017" v="37" actId="1076"/>
          <ac:spMkLst>
            <pc:docMk/>
            <pc:sldMk cId="2936576592" sldId="257"/>
            <ac:spMk id="11" creationId="{DC0DB643-23FB-D72D-E0C5-EA2410243983}"/>
          </ac:spMkLst>
        </pc:spChg>
        <pc:grpChg chg="add mod">
          <ac:chgData name="Giorgia Pivetti - PHILIPP PLEIN" userId="f6d54207-3c13-4c3b-9059-245ef4687c34" providerId="ADAL" clId="{73EFA593-E3D4-49E3-860E-2BA12FD3641B}" dt="2022-06-20T12:49:39.438" v="99" actId="1076"/>
          <ac:grpSpMkLst>
            <pc:docMk/>
            <pc:sldMk cId="2936576592" sldId="257"/>
            <ac:grpSpMk id="4" creationId="{F5AB57E3-8524-A5C2-E858-1C4C1F20AD45}"/>
          </ac:grpSpMkLst>
        </pc:grpChg>
        <pc:picChg chg="mod">
          <ac:chgData name="Giorgia Pivetti - PHILIPP PLEIN" userId="f6d54207-3c13-4c3b-9059-245ef4687c34" providerId="ADAL" clId="{73EFA593-E3D4-49E3-860E-2BA12FD3641B}" dt="2022-06-20T12:06:28.115" v="0" actId="1076"/>
          <ac:picMkLst>
            <pc:docMk/>
            <pc:sldMk cId="2936576592" sldId="257"/>
            <ac:picMk id="5" creationId="{42582373-99E1-C879-A35C-3113A7F86237}"/>
          </ac:picMkLst>
        </pc:picChg>
        <pc:picChg chg="mod">
          <ac:chgData name="Giorgia Pivetti - PHILIPP PLEIN" userId="f6d54207-3c13-4c3b-9059-245ef4687c34" providerId="ADAL" clId="{73EFA593-E3D4-49E3-860E-2BA12FD3641B}" dt="2022-06-20T12:49:37.604" v="98"/>
          <ac:picMkLst>
            <pc:docMk/>
            <pc:sldMk cId="2936576592" sldId="257"/>
            <ac:picMk id="6" creationId="{D37025BE-13A3-033A-92D4-D32910FC767F}"/>
          </ac:picMkLst>
        </pc:picChg>
        <pc:picChg chg="mod">
          <ac:chgData name="Giorgia Pivetti - PHILIPP PLEIN" userId="f6d54207-3c13-4c3b-9059-245ef4687c34" providerId="ADAL" clId="{73EFA593-E3D4-49E3-860E-2BA12FD3641B}" dt="2022-06-20T12:49:37.604" v="98"/>
          <ac:picMkLst>
            <pc:docMk/>
            <pc:sldMk cId="2936576592" sldId="257"/>
            <ac:picMk id="7" creationId="{01D265DC-1EA7-5B63-A934-DA08E102F8D3}"/>
          </ac:picMkLst>
        </pc:picChg>
      </pc:sldChg>
      <pc:sldChg chg="addSp delSp modSp mod">
        <pc:chgData name="Giorgia Pivetti - PHILIPP PLEIN" userId="f6d54207-3c13-4c3b-9059-245ef4687c34" providerId="ADAL" clId="{73EFA593-E3D4-49E3-860E-2BA12FD3641B}" dt="2022-06-20T12:49:51.575" v="102" actId="1076"/>
        <pc:sldMkLst>
          <pc:docMk/>
          <pc:sldMk cId="4244003677" sldId="258"/>
        </pc:sldMkLst>
        <pc:spChg chg="add mod">
          <ac:chgData name="Giorgia Pivetti - PHILIPP PLEIN" userId="f6d54207-3c13-4c3b-9059-245ef4687c34" providerId="ADAL" clId="{73EFA593-E3D4-49E3-860E-2BA12FD3641B}" dt="2022-06-20T12:47:57.999" v="64" actId="1076"/>
          <ac:spMkLst>
            <pc:docMk/>
            <pc:sldMk cId="4244003677" sldId="258"/>
            <ac:spMk id="5" creationId="{5B927735-A7D5-8695-C9D9-79BF72ADCE6F}"/>
          </ac:spMkLst>
        </pc:spChg>
        <pc:spChg chg="add mod">
          <ac:chgData name="Giorgia Pivetti - PHILIPP PLEIN" userId="f6d54207-3c13-4c3b-9059-245ef4687c34" providerId="ADAL" clId="{73EFA593-E3D4-49E3-860E-2BA12FD3641B}" dt="2022-06-20T12:48:05.831" v="67" actId="1076"/>
          <ac:spMkLst>
            <pc:docMk/>
            <pc:sldMk cId="4244003677" sldId="258"/>
            <ac:spMk id="9" creationId="{9EABDA47-8B50-3F38-E09F-D06A17DB219C}"/>
          </ac:spMkLst>
        </pc:spChg>
        <pc:grpChg chg="add mod">
          <ac:chgData name="Giorgia Pivetti - PHILIPP PLEIN" userId="f6d54207-3c13-4c3b-9059-245ef4687c34" providerId="ADAL" clId="{73EFA593-E3D4-49E3-860E-2BA12FD3641B}" dt="2022-06-20T12:49:51.575" v="102" actId="1076"/>
          <ac:grpSpMkLst>
            <pc:docMk/>
            <pc:sldMk cId="4244003677" sldId="258"/>
            <ac:grpSpMk id="14" creationId="{A56B4B59-4588-3719-6E5D-169904A19025}"/>
          </ac:grpSpMkLst>
        </pc:grpChg>
        <pc:picChg chg="add mod">
          <ac:chgData name="Giorgia Pivetti - PHILIPP PLEIN" userId="f6d54207-3c13-4c3b-9059-245ef4687c34" providerId="ADAL" clId="{73EFA593-E3D4-49E3-860E-2BA12FD3641B}" dt="2022-06-20T12:48:07.153" v="68" actId="1076"/>
          <ac:picMkLst>
            <pc:docMk/>
            <pc:sldMk cId="4244003677" sldId="258"/>
            <ac:picMk id="4" creationId="{65EEBF0F-BD94-5071-BF2D-558EB5451A10}"/>
          </ac:picMkLst>
        </pc:picChg>
        <pc:picChg chg="del">
          <ac:chgData name="Giorgia Pivetti - PHILIPP PLEIN" userId="f6d54207-3c13-4c3b-9059-245ef4687c34" providerId="ADAL" clId="{73EFA593-E3D4-49E3-860E-2BA12FD3641B}" dt="2022-06-20T12:46:12.919" v="39" actId="478"/>
          <ac:picMkLst>
            <pc:docMk/>
            <pc:sldMk cId="4244003677" sldId="258"/>
            <ac:picMk id="7" creationId="{9F542E62-A2A1-A9E5-1F3F-64437E99DACD}"/>
          </ac:picMkLst>
        </pc:picChg>
        <pc:picChg chg="del">
          <ac:chgData name="Giorgia Pivetti - PHILIPP PLEIN" userId="f6d54207-3c13-4c3b-9059-245ef4687c34" providerId="ADAL" clId="{73EFA593-E3D4-49E3-860E-2BA12FD3641B}" dt="2022-06-20T12:46:13.303" v="40" actId="478"/>
          <ac:picMkLst>
            <pc:docMk/>
            <pc:sldMk cId="4244003677" sldId="258"/>
            <ac:picMk id="8" creationId="{3B8B73FB-9B6D-F03C-17E3-9C6C0CB98436}"/>
          </ac:picMkLst>
        </pc:picChg>
        <pc:picChg chg="add mod">
          <ac:chgData name="Giorgia Pivetti - PHILIPP PLEIN" userId="f6d54207-3c13-4c3b-9059-245ef4687c34" providerId="ADAL" clId="{73EFA593-E3D4-49E3-860E-2BA12FD3641B}" dt="2022-06-20T12:47:57.999" v="64" actId="1076"/>
          <ac:picMkLst>
            <pc:docMk/>
            <pc:sldMk cId="4244003677" sldId="258"/>
            <ac:picMk id="11" creationId="{43187BC1-28DF-0EF5-5614-42D6E37BB0A8}"/>
          </ac:picMkLst>
        </pc:picChg>
        <pc:picChg chg="add mod">
          <ac:chgData name="Giorgia Pivetti - PHILIPP PLEIN" userId="f6d54207-3c13-4c3b-9059-245ef4687c34" providerId="ADAL" clId="{73EFA593-E3D4-49E3-860E-2BA12FD3641B}" dt="2022-06-20T12:48:01.979" v="66" actId="1076"/>
          <ac:picMkLst>
            <pc:docMk/>
            <pc:sldMk cId="4244003677" sldId="258"/>
            <ac:picMk id="13" creationId="{0FC1FBFE-9C33-2618-7D2F-B29E6BA5B6AC}"/>
          </ac:picMkLst>
        </pc:picChg>
        <pc:picChg chg="mod">
          <ac:chgData name="Giorgia Pivetti - PHILIPP PLEIN" userId="f6d54207-3c13-4c3b-9059-245ef4687c34" providerId="ADAL" clId="{73EFA593-E3D4-49E3-860E-2BA12FD3641B}" dt="2022-06-20T12:48:11.530" v="69"/>
          <ac:picMkLst>
            <pc:docMk/>
            <pc:sldMk cId="4244003677" sldId="258"/>
            <ac:picMk id="15" creationId="{F47B43DE-F5DA-437D-C28C-D885789F8755}"/>
          </ac:picMkLst>
        </pc:picChg>
        <pc:picChg chg="mod">
          <ac:chgData name="Giorgia Pivetti - PHILIPP PLEIN" userId="f6d54207-3c13-4c3b-9059-245ef4687c34" providerId="ADAL" clId="{73EFA593-E3D4-49E3-860E-2BA12FD3641B}" dt="2022-06-20T12:48:11.530" v="69"/>
          <ac:picMkLst>
            <pc:docMk/>
            <pc:sldMk cId="4244003677" sldId="258"/>
            <ac:picMk id="16" creationId="{5986FC3F-E22A-2148-56EB-323F1797D40F}"/>
          </ac:picMkLst>
        </pc:picChg>
      </pc:sldChg>
      <pc:sldChg chg="addSp modSp mod">
        <pc:chgData name="Giorgia Pivetti - PHILIPP PLEIN" userId="f6d54207-3c13-4c3b-9059-245ef4687c34" providerId="ADAL" clId="{73EFA593-E3D4-49E3-860E-2BA12FD3641B}" dt="2022-06-20T12:49:47.587" v="101" actId="1076"/>
        <pc:sldMkLst>
          <pc:docMk/>
          <pc:sldMk cId="4069360038" sldId="259"/>
        </pc:sldMkLst>
        <pc:grpChg chg="add mod">
          <ac:chgData name="Giorgia Pivetti - PHILIPP PLEIN" userId="f6d54207-3c13-4c3b-9059-245ef4687c34" providerId="ADAL" clId="{73EFA593-E3D4-49E3-860E-2BA12FD3641B}" dt="2022-06-20T12:49:47.587" v="101" actId="1076"/>
          <ac:grpSpMkLst>
            <pc:docMk/>
            <pc:sldMk cId="4069360038" sldId="259"/>
            <ac:grpSpMk id="6" creationId="{E9575718-B10B-7C6D-66FB-9E583DF83DF4}"/>
          </ac:grpSpMkLst>
        </pc:grpChg>
        <pc:picChg chg="mod">
          <ac:chgData name="Giorgia Pivetti - PHILIPP PLEIN" userId="f6d54207-3c13-4c3b-9059-245ef4687c34" providerId="ADAL" clId="{73EFA593-E3D4-49E3-860E-2BA12FD3641B}" dt="2022-06-20T12:49:45.276" v="100"/>
          <ac:picMkLst>
            <pc:docMk/>
            <pc:sldMk cId="4069360038" sldId="259"/>
            <ac:picMk id="8" creationId="{BC564515-0C9F-B065-A946-6CC6033ED52F}"/>
          </ac:picMkLst>
        </pc:picChg>
        <pc:picChg chg="mod">
          <ac:chgData name="Giorgia Pivetti - PHILIPP PLEIN" userId="f6d54207-3c13-4c3b-9059-245ef4687c34" providerId="ADAL" clId="{73EFA593-E3D4-49E3-860E-2BA12FD3641B}" dt="2022-06-20T12:49:45.276" v="100"/>
          <ac:picMkLst>
            <pc:docMk/>
            <pc:sldMk cId="4069360038" sldId="259"/>
            <ac:picMk id="11" creationId="{607D97EE-CCF0-B3F0-7707-292E36BAE3C1}"/>
          </ac:picMkLst>
        </pc:picChg>
      </pc:sldChg>
      <pc:sldChg chg="addSp modSp mod">
        <pc:chgData name="Giorgia Pivetti - PHILIPP PLEIN" userId="f6d54207-3c13-4c3b-9059-245ef4687c34" providerId="ADAL" clId="{73EFA593-E3D4-49E3-860E-2BA12FD3641B}" dt="2022-06-20T12:49:56.134" v="104" actId="1076"/>
        <pc:sldMkLst>
          <pc:docMk/>
          <pc:sldMk cId="304348034" sldId="260"/>
        </pc:sldMkLst>
        <pc:grpChg chg="add mod">
          <ac:chgData name="Giorgia Pivetti - PHILIPP PLEIN" userId="f6d54207-3c13-4c3b-9059-245ef4687c34" providerId="ADAL" clId="{73EFA593-E3D4-49E3-860E-2BA12FD3641B}" dt="2022-06-20T12:49:56.134" v="104" actId="1076"/>
          <ac:grpSpMkLst>
            <pc:docMk/>
            <pc:sldMk cId="304348034" sldId="260"/>
            <ac:grpSpMk id="7" creationId="{4014B393-8FC9-3BC7-B598-A8B26C2AC609}"/>
          </ac:grpSpMkLst>
        </pc:grpChg>
        <pc:picChg chg="mod">
          <ac:chgData name="Giorgia Pivetti - PHILIPP PLEIN" userId="f6d54207-3c13-4c3b-9059-245ef4687c34" providerId="ADAL" clId="{73EFA593-E3D4-49E3-860E-2BA12FD3641B}" dt="2022-06-20T12:49:02.413" v="81"/>
          <ac:picMkLst>
            <pc:docMk/>
            <pc:sldMk cId="304348034" sldId="260"/>
            <ac:picMk id="9" creationId="{E765519E-AB0C-DD0D-FFAC-B680695B267C}"/>
          </ac:picMkLst>
        </pc:picChg>
        <pc:picChg chg="mod">
          <ac:chgData name="Giorgia Pivetti - PHILIPP PLEIN" userId="f6d54207-3c13-4c3b-9059-245ef4687c34" providerId="ADAL" clId="{73EFA593-E3D4-49E3-860E-2BA12FD3641B}" dt="2022-06-20T12:49:02.413" v="81"/>
          <ac:picMkLst>
            <pc:docMk/>
            <pc:sldMk cId="304348034" sldId="260"/>
            <ac:picMk id="11" creationId="{794D8BA3-98D9-BCB3-E8EF-4465B0D2EBEC}"/>
          </ac:picMkLst>
        </pc:picChg>
      </pc:sldChg>
      <pc:sldChg chg="addSp modSp mod">
        <pc:chgData name="Giorgia Pivetti - PHILIPP PLEIN" userId="f6d54207-3c13-4c3b-9059-245ef4687c34" providerId="ADAL" clId="{73EFA593-E3D4-49E3-860E-2BA12FD3641B}" dt="2022-06-20T12:49:14.530" v="88" actId="1076"/>
        <pc:sldMkLst>
          <pc:docMk/>
          <pc:sldMk cId="2814750343" sldId="261"/>
        </pc:sldMkLst>
        <pc:grpChg chg="add mod">
          <ac:chgData name="Giorgia Pivetti - PHILIPP PLEIN" userId="f6d54207-3c13-4c3b-9059-245ef4687c34" providerId="ADAL" clId="{73EFA593-E3D4-49E3-860E-2BA12FD3641B}" dt="2022-06-20T12:49:06.067" v="82"/>
          <ac:grpSpMkLst>
            <pc:docMk/>
            <pc:sldMk cId="2814750343" sldId="261"/>
            <ac:grpSpMk id="6" creationId="{7F1E1685-F07F-1F0C-784A-0BA898B24F70}"/>
          </ac:grpSpMkLst>
        </pc:grpChg>
        <pc:picChg chg="mod">
          <ac:chgData name="Giorgia Pivetti - PHILIPP PLEIN" userId="f6d54207-3c13-4c3b-9059-245ef4687c34" providerId="ADAL" clId="{73EFA593-E3D4-49E3-860E-2BA12FD3641B}" dt="2022-06-20T12:49:09.851" v="85" actId="1076"/>
          <ac:picMkLst>
            <pc:docMk/>
            <pc:sldMk cId="2814750343" sldId="261"/>
            <ac:picMk id="7" creationId="{799A9D23-715C-FA6C-3CDF-E9F12851FDDA}"/>
          </ac:picMkLst>
        </pc:picChg>
        <pc:picChg chg="mod">
          <ac:chgData name="Giorgia Pivetti - PHILIPP PLEIN" userId="f6d54207-3c13-4c3b-9059-245ef4687c34" providerId="ADAL" clId="{73EFA593-E3D4-49E3-860E-2BA12FD3641B}" dt="2022-06-20T12:49:06.067" v="82"/>
          <ac:picMkLst>
            <pc:docMk/>
            <pc:sldMk cId="2814750343" sldId="261"/>
            <ac:picMk id="8" creationId="{CEDDF8B6-5DDF-0048-BF42-732EDFE8FE79}"/>
          </ac:picMkLst>
        </pc:picChg>
        <pc:picChg chg="mod">
          <ac:chgData name="Giorgia Pivetti - PHILIPP PLEIN" userId="f6d54207-3c13-4c3b-9059-245ef4687c34" providerId="ADAL" clId="{73EFA593-E3D4-49E3-860E-2BA12FD3641B}" dt="2022-06-20T12:49:14.530" v="88" actId="1076"/>
          <ac:picMkLst>
            <pc:docMk/>
            <pc:sldMk cId="2814750343" sldId="261"/>
            <ac:picMk id="9" creationId="{23121A38-D5CD-3F23-8FA5-08182DA6A0CA}"/>
          </ac:picMkLst>
        </pc:picChg>
        <pc:picChg chg="mod">
          <ac:chgData name="Giorgia Pivetti - PHILIPP PLEIN" userId="f6d54207-3c13-4c3b-9059-245ef4687c34" providerId="ADAL" clId="{73EFA593-E3D4-49E3-860E-2BA12FD3641B}" dt="2022-06-20T12:49:06.067" v="82"/>
          <ac:picMkLst>
            <pc:docMk/>
            <pc:sldMk cId="2814750343" sldId="261"/>
            <ac:picMk id="11" creationId="{1F6BEA59-E4C7-2DE3-9A6C-EBE766A18A4D}"/>
          </ac:picMkLst>
        </pc:picChg>
      </pc:sldChg>
      <pc:sldChg chg="addSp modSp">
        <pc:chgData name="Giorgia Pivetti - PHILIPP PLEIN" userId="f6d54207-3c13-4c3b-9059-245ef4687c34" providerId="ADAL" clId="{73EFA593-E3D4-49E3-860E-2BA12FD3641B}" dt="2022-06-20T12:49:16.569" v="89"/>
        <pc:sldMkLst>
          <pc:docMk/>
          <pc:sldMk cId="1516979329" sldId="262"/>
        </pc:sldMkLst>
        <pc:grpChg chg="add mod">
          <ac:chgData name="Giorgia Pivetti - PHILIPP PLEIN" userId="f6d54207-3c13-4c3b-9059-245ef4687c34" providerId="ADAL" clId="{73EFA593-E3D4-49E3-860E-2BA12FD3641B}" dt="2022-06-20T12:49:16.569" v="89"/>
          <ac:grpSpMkLst>
            <pc:docMk/>
            <pc:sldMk cId="1516979329" sldId="262"/>
            <ac:grpSpMk id="5" creationId="{AA93BA46-F551-1F23-08A3-C3CBBAE92822}"/>
          </ac:grpSpMkLst>
        </pc:grpChg>
        <pc:picChg chg="mod">
          <ac:chgData name="Giorgia Pivetti - PHILIPP PLEIN" userId="f6d54207-3c13-4c3b-9059-245ef4687c34" providerId="ADAL" clId="{73EFA593-E3D4-49E3-860E-2BA12FD3641B}" dt="2022-06-20T12:49:16.569" v="89"/>
          <ac:picMkLst>
            <pc:docMk/>
            <pc:sldMk cId="1516979329" sldId="262"/>
            <ac:picMk id="7" creationId="{3F577604-6CC3-91E6-5E2F-F6E1B33BCE45}"/>
          </ac:picMkLst>
        </pc:picChg>
        <pc:picChg chg="mod">
          <ac:chgData name="Giorgia Pivetti - PHILIPP PLEIN" userId="f6d54207-3c13-4c3b-9059-245ef4687c34" providerId="ADAL" clId="{73EFA593-E3D4-49E3-860E-2BA12FD3641B}" dt="2022-06-20T12:49:16.569" v="89"/>
          <ac:picMkLst>
            <pc:docMk/>
            <pc:sldMk cId="1516979329" sldId="262"/>
            <ac:picMk id="9" creationId="{826CDE64-B3C2-0C27-6C3F-42DF723EEDBC}"/>
          </ac:picMkLst>
        </pc:picChg>
      </pc:sldChg>
      <pc:sldChg chg="addSp modSp mod">
        <pc:chgData name="Giorgia Pivetti - PHILIPP PLEIN" userId="f6d54207-3c13-4c3b-9059-245ef4687c34" providerId="ADAL" clId="{73EFA593-E3D4-49E3-860E-2BA12FD3641B}" dt="2022-06-20T12:49:27.302" v="94" actId="14100"/>
        <pc:sldMkLst>
          <pc:docMk/>
          <pc:sldMk cId="59193257" sldId="263"/>
        </pc:sldMkLst>
        <pc:grpChg chg="add mod">
          <ac:chgData name="Giorgia Pivetti - PHILIPP PLEIN" userId="f6d54207-3c13-4c3b-9059-245ef4687c34" providerId="ADAL" clId="{73EFA593-E3D4-49E3-860E-2BA12FD3641B}" dt="2022-06-20T12:49:18.099" v="90"/>
          <ac:grpSpMkLst>
            <pc:docMk/>
            <pc:sldMk cId="59193257" sldId="263"/>
            <ac:grpSpMk id="8" creationId="{BFE494DF-5616-8B37-71E0-29B26C959594}"/>
          </ac:grpSpMkLst>
        </pc:grpChg>
        <pc:grpChg chg="mod">
          <ac:chgData name="Giorgia Pivetti - PHILIPP PLEIN" userId="f6d54207-3c13-4c3b-9059-245ef4687c34" providerId="ADAL" clId="{73EFA593-E3D4-49E3-860E-2BA12FD3641B}" dt="2022-06-20T12:49:27.302" v="94" actId="14100"/>
          <ac:grpSpMkLst>
            <pc:docMk/>
            <pc:sldMk cId="59193257" sldId="263"/>
            <ac:grpSpMk id="13" creationId="{30194556-735F-92BD-4F0E-4129D46DF0FC}"/>
          </ac:grpSpMkLst>
        </pc:grpChg>
        <pc:picChg chg="mod">
          <ac:chgData name="Giorgia Pivetti - PHILIPP PLEIN" userId="f6d54207-3c13-4c3b-9059-245ef4687c34" providerId="ADAL" clId="{73EFA593-E3D4-49E3-860E-2BA12FD3641B}" dt="2022-06-20T12:49:18.099" v="90"/>
          <ac:picMkLst>
            <pc:docMk/>
            <pc:sldMk cId="59193257" sldId="263"/>
            <ac:picMk id="9" creationId="{70E21169-F13D-28EC-7FDD-658F3C9070AA}"/>
          </ac:picMkLst>
        </pc:picChg>
        <pc:picChg chg="mod">
          <ac:chgData name="Giorgia Pivetti - PHILIPP PLEIN" userId="f6d54207-3c13-4c3b-9059-245ef4687c34" providerId="ADAL" clId="{73EFA593-E3D4-49E3-860E-2BA12FD3641B}" dt="2022-06-20T12:49:18.099" v="90"/>
          <ac:picMkLst>
            <pc:docMk/>
            <pc:sldMk cId="59193257" sldId="263"/>
            <ac:picMk id="11" creationId="{37BD07F9-19AD-EAAC-01D7-FE840B1869BC}"/>
          </ac:picMkLst>
        </pc:picChg>
      </pc:sldChg>
      <pc:sldChg chg="addSp modSp mod">
        <pc:chgData name="Giorgia Pivetti - PHILIPP PLEIN" userId="f6d54207-3c13-4c3b-9059-245ef4687c34" providerId="ADAL" clId="{73EFA593-E3D4-49E3-860E-2BA12FD3641B}" dt="2022-06-20T12:49:33.721" v="96" actId="1076"/>
        <pc:sldMkLst>
          <pc:docMk/>
          <pc:sldMk cId="922853300" sldId="264"/>
        </pc:sldMkLst>
        <pc:grpChg chg="add mod">
          <ac:chgData name="Giorgia Pivetti - PHILIPP PLEIN" userId="f6d54207-3c13-4c3b-9059-245ef4687c34" providerId="ADAL" clId="{73EFA593-E3D4-49E3-860E-2BA12FD3641B}" dt="2022-06-20T12:49:30.431" v="95"/>
          <ac:grpSpMkLst>
            <pc:docMk/>
            <pc:sldMk cId="922853300" sldId="264"/>
            <ac:grpSpMk id="11" creationId="{5D1F07F7-EE35-048D-4EE5-2B843AFBD687}"/>
          </ac:grpSpMkLst>
        </pc:grpChg>
        <pc:picChg chg="mod">
          <ac:chgData name="Giorgia Pivetti - PHILIPP PLEIN" userId="f6d54207-3c13-4c3b-9059-245ef4687c34" providerId="ADAL" clId="{73EFA593-E3D4-49E3-860E-2BA12FD3641B}" dt="2022-06-20T12:49:30.431" v="95"/>
          <ac:picMkLst>
            <pc:docMk/>
            <pc:sldMk cId="922853300" sldId="264"/>
            <ac:picMk id="13" creationId="{24DE9CDA-B0B7-8EC2-C7E0-8E6E6A1699AC}"/>
          </ac:picMkLst>
        </pc:picChg>
        <pc:picChg chg="mod">
          <ac:chgData name="Giorgia Pivetti - PHILIPP PLEIN" userId="f6d54207-3c13-4c3b-9059-245ef4687c34" providerId="ADAL" clId="{73EFA593-E3D4-49E3-860E-2BA12FD3641B}" dt="2022-06-20T12:49:30.431" v="95"/>
          <ac:picMkLst>
            <pc:docMk/>
            <pc:sldMk cId="922853300" sldId="264"/>
            <ac:picMk id="15" creationId="{C14CFA08-8B38-ECAC-58C3-F60035D92C99}"/>
          </ac:picMkLst>
        </pc:picChg>
        <pc:picChg chg="mod">
          <ac:chgData name="Giorgia Pivetti - PHILIPP PLEIN" userId="f6d54207-3c13-4c3b-9059-245ef4687c34" providerId="ADAL" clId="{73EFA593-E3D4-49E3-860E-2BA12FD3641B}" dt="2022-06-20T12:49:33.721" v="96" actId="1076"/>
          <ac:picMkLst>
            <pc:docMk/>
            <pc:sldMk cId="922853300" sldId="264"/>
            <ac:picMk id="16" creationId="{973CE505-B2DE-D4CB-7DDB-5C8C66224B87}"/>
          </ac:picMkLst>
        </pc:picChg>
      </pc:sldChg>
      <pc:sldChg chg="addSp modSp">
        <pc:chgData name="Giorgia Pivetti - PHILIPP PLEIN" userId="f6d54207-3c13-4c3b-9059-245ef4687c34" providerId="ADAL" clId="{73EFA593-E3D4-49E3-860E-2BA12FD3641B}" dt="2022-06-20T12:49:35.275" v="97"/>
        <pc:sldMkLst>
          <pc:docMk/>
          <pc:sldMk cId="1781930021" sldId="265"/>
        </pc:sldMkLst>
        <pc:grpChg chg="add mod">
          <ac:chgData name="Giorgia Pivetti - PHILIPP PLEIN" userId="f6d54207-3c13-4c3b-9059-245ef4687c34" providerId="ADAL" clId="{73EFA593-E3D4-49E3-860E-2BA12FD3641B}" dt="2022-06-20T12:49:35.275" v="97"/>
          <ac:grpSpMkLst>
            <pc:docMk/>
            <pc:sldMk cId="1781930021" sldId="265"/>
            <ac:grpSpMk id="5" creationId="{FE32D109-B521-1BEA-B4AE-843680D720A9}"/>
          </ac:grpSpMkLst>
        </pc:grpChg>
        <pc:picChg chg="mod">
          <ac:chgData name="Giorgia Pivetti - PHILIPP PLEIN" userId="f6d54207-3c13-4c3b-9059-245ef4687c34" providerId="ADAL" clId="{73EFA593-E3D4-49E3-860E-2BA12FD3641B}" dt="2022-06-20T12:49:35.275" v="97"/>
          <ac:picMkLst>
            <pc:docMk/>
            <pc:sldMk cId="1781930021" sldId="265"/>
            <ac:picMk id="7" creationId="{D246948B-81B7-A119-B80B-77D3AA8758B8}"/>
          </ac:picMkLst>
        </pc:picChg>
        <pc:picChg chg="mod">
          <ac:chgData name="Giorgia Pivetti - PHILIPP PLEIN" userId="f6d54207-3c13-4c3b-9059-245ef4687c34" providerId="ADAL" clId="{73EFA593-E3D4-49E3-860E-2BA12FD3641B}" dt="2022-06-20T12:49:35.275" v="97"/>
          <ac:picMkLst>
            <pc:docMk/>
            <pc:sldMk cId="1781930021" sldId="265"/>
            <ac:picMk id="9" creationId="{EE9EB313-4DBA-967B-C893-05C66AB4308A}"/>
          </ac:picMkLst>
        </pc:picChg>
      </pc:sldChg>
      <pc:sldChg chg="addSp modSp add mod">
        <pc:chgData name="Giorgia Pivetti - PHILIPP PLEIN" userId="f6d54207-3c13-4c3b-9059-245ef4687c34" providerId="ADAL" clId="{73EFA593-E3D4-49E3-860E-2BA12FD3641B}" dt="2022-06-20T12:49:53.590" v="103" actId="1076"/>
        <pc:sldMkLst>
          <pc:docMk/>
          <pc:sldMk cId="2472032720" sldId="266"/>
        </pc:sldMkLst>
        <pc:grpChg chg="add mod">
          <ac:chgData name="Giorgia Pivetti - PHILIPP PLEIN" userId="f6d54207-3c13-4c3b-9059-245ef4687c34" providerId="ADAL" clId="{73EFA593-E3D4-49E3-860E-2BA12FD3641B}" dt="2022-06-20T12:49:53.590" v="103" actId="1076"/>
          <ac:grpSpMkLst>
            <pc:docMk/>
            <pc:sldMk cId="2472032720" sldId="266"/>
            <ac:grpSpMk id="4" creationId="{4FC0E905-C0DC-88D5-6E9D-0687B2966AA1}"/>
          </ac:grpSpMkLst>
        </pc:grpChg>
        <pc:picChg chg="mod">
          <ac:chgData name="Giorgia Pivetti - PHILIPP PLEIN" userId="f6d54207-3c13-4c3b-9059-245ef4687c34" providerId="ADAL" clId="{73EFA593-E3D4-49E3-860E-2BA12FD3641B}" dt="2022-06-20T12:48:51.494" v="76"/>
          <ac:picMkLst>
            <pc:docMk/>
            <pc:sldMk cId="2472032720" sldId="266"/>
            <ac:picMk id="5" creationId="{5C820253-BF40-1100-4698-E72BAFE5964C}"/>
          </ac:picMkLst>
        </pc:picChg>
        <pc:picChg chg="mod">
          <ac:chgData name="Giorgia Pivetti - PHILIPP PLEIN" userId="f6d54207-3c13-4c3b-9059-245ef4687c34" providerId="ADAL" clId="{73EFA593-E3D4-49E3-860E-2BA12FD3641B}" dt="2022-06-20T12:48:51.494" v="76"/>
          <ac:picMkLst>
            <pc:docMk/>
            <pc:sldMk cId="2472032720" sldId="266"/>
            <ac:picMk id="6" creationId="{08DE5446-6E53-1A84-5D35-13D61DCB9E7B}"/>
          </ac:picMkLst>
        </pc:picChg>
        <pc:picChg chg="mod">
          <ac:chgData name="Giorgia Pivetti - PHILIPP PLEIN" userId="f6d54207-3c13-4c3b-9059-245ef4687c34" providerId="ADAL" clId="{73EFA593-E3D4-49E3-860E-2BA12FD3641B}" dt="2022-06-20T12:48:54.949" v="78" actId="14100"/>
          <ac:picMkLst>
            <pc:docMk/>
            <pc:sldMk cId="2472032720" sldId="266"/>
            <ac:picMk id="7" creationId="{9F542E62-A2A1-A9E5-1F3F-64437E99DAC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9E4F5-A44D-EE6F-8798-C78163D92C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5AE4A-D5A0-D3BA-D295-5A00CFE48B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359B3-413A-D20F-9275-EEDA8ED0D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76F7-4885-4531-B414-AFDF8E27B86B}" type="datetimeFigureOut">
              <a:rPr lang="en-CH" smtClean="0"/>
              <a:t>02/15/2023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98B48-F420-EE61-3F17-C713944EE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30774-7FD0-6EF0-73EE-546BCC538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F088-702B-48FE-9424-96D685B1F01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2539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9572D-17FA-DC58-A58E-436ACB98C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A8C3D0-E6AE-0E18-BCED-8CDD0833C7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D7E40-9314-BC0A-21D1-72ED23871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76F7-4885-4531-B414-AFDF8E27B86B}" type="datetimeFigureOut">
              <a:rPr lang="en-CH" smtClean="0"/>
              <a:t>02/15/2023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9A045-9DA1-895B-561B-94AC2E20D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883C2-D11A-07AA-3DF2-49BC26472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F088-702B-48FE-9424-96D685B1F01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2967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71663D-BE2B-5190-B0BB-E55D0B9947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1DEE4F-0052-D50A-9453-B7BF9D04A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A1D19-43C9-33AF-A16E-F9E628648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76F7-4885-4531-B414-AFDF8E27B86B}" type="datetimeFigureOut">
              <a:rPr lang="en-CH" smtClean="0"/>
              <a:t>02/15/2023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03E31-04EC-A30C-DD0B-0AFF51BB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59C97-8BE9-D332-8F4A-E665338A1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F088-702B-48FE-9424-96D685B1F01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9305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E0287-2468-F3CB-546E-548CBE2DF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D1D09-A320-412B-946F-EE40EDE4B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1A9F4-0CD4-982C-D4A1-0B8FD628F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76F7-4885-4531-B414-AFDF8E27B86B}" type="datetimeFigureOut">
              <a:rPr lang="en-CH" smtClean="0"/>
              <a:t>02/15/2023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E1320-31A2-028D-8D47-E4FFF68DE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8F8E0-41FE-F58A-012D-F9980E955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F088-702B-48FE-9424-96D685B1F01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63215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D29E9-A06E-4C34-8529-16C37362C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76CE4-151A-2786-8369-A68C72194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78AA8-AC7D-EA61-AED6-29E1ECD39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76F7-4885-4531-B414-AFDF8E27B86B}" type="datetimeFigureOut">
              <a:rPr lang="en-CH" smtClean="0"/>
              <a:t>02/15/2023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A9C7E-73B1-40FC-BCE2-079D88FF9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E36A-2B75-4170-57C4-AEA5EDE47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F088-702B-48FE-9424-96D685B1F01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94514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F3B28-7BDF-ECB3-C3E2-ACBF26967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F2377-EB38-3B90-121B-8C61A018CF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430197-B6B5-FD83-A209-079637E8B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4B7AD-1402-57FD-78BD-43ABB2F3D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76F7-4885-4531-B414-AFDF8E27B86B}" type="datetimeFigureOut">
              <a:rPr lang="en-CH" smtClean="0"/>
              <a:t>02/15/2023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3EB92B-1EC2-9FD2-F5E4-532F2B76A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DADDF-4188-5A39-FC0C-AA087871D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F088-702B-48FE-9424-96D685B1F01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92094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3B5C5-6BB2-40F6-6621-CD8CF358D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C929A-209E-7964-76DD-37B59757C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8F18FB-D6B1-3CB7-9CAF-449445115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1C4A6C-919C-AC4A-6792-97A09DE96D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EDC373-8CBA-7753-27A7-71DF5B65E7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9F05A2-53B7-D4B0-668E-1BAB20BBB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76F7-4885-4531-B414-AFDF8E27B86B}" type="datetimeFigureOut">
              <a:rPr lang="en-CH" smtClean="0"/>
              <a:t>02/15/2023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E8EC9F-CB60-25A6-BFC5-4A2A09CF5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EABD37-B0B0-CBAB-3564-C6E992DDE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F088-702B-48FE-9424-96D685B1F01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0643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10061-E19E-DA3D-FF17-7047F253E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1276C-CCE7-1319-907C-5A156E4A6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76F7-4885-4531-B414-AFDF8E27B86B}" type="datetimeFigureOut">
              <a:rPr lang="en-CH" smtClean="0"/>
              <a:t>02/15/2023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2A088D-2FB5-9D8F-FDF1-F721EE145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78E4E6-F212-DF17-E938-AEFC4237D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F088-702B-48FE-9424-96D685B1F01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13795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C19FA3-DDB8-1A18-3858-B2616FCF5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76F7-4885-4531-B414-AFDF8E27B86B}" type="datetimeFigureOut">
              <a:rPr lang="en-CH" smtClean="0"/>
              <a:t>02/15/2023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B0E8A2-7799-447B-787E-950702E86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EF2B7-2C7B-8FB8-99D7-B032D9FD5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F088-702B-48FE-9424-96D685B1F01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06169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CD87A-0374-1A5C-7CE2-9A09466EC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9B41D-9BE9-40E7-2D27-EC60CB94D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DCB069-A64F-3ED8-DD3D-98AB36BE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545DCE-483D-F403-F147-CA19DACC2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76F7-4885-4531-B414-AFDF8E27B86B}" type="datetimeFigureOut">
              <a:rPr lang="en-CH" smtClean="0"/>
              <a:t>02/15/2023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5069C3-7421-5DC8-0A46-1ECE8A096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8C605-BA2F-B552-9994-ED690C851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F088-702B-48FE-9424-96D685B1F01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01018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EACC6-15E3-8EC5-314F-9D411B009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F96F69-7E45-D05A-A1DA-B81A81CE73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36DFE9-BC65-24CE-930F-2BECDCA4A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6EE68-11E9-3C58-DCC3-989949EBE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76F7-4885-4531-B414-AFDF8E27B86B}" type="datetimeFigureOut">
              <a:rPr lang="en-CH" smtClean="0"/>
              <a:t>02/15/2023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463EBF-FB5B-6C86-4F1E-200BE6F04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D30991-A54A-C9CC-7E96-1535C3AE0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F088-702B-48FE-9424-96D685B1F01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2205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EA95DE-63C3-4D8F-9BA8-A1BA84A6B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579ECD-50F3-703B-76BE-A58AA2DEE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71CE9-E678-5FDD-037D-C3160C698C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A76F7-4885-4531-B414-AFDF8E27B86B}" type="datetimeFigureOut">
              <a:rPr lang="en-CH" smtClean="0"/>
              <a:t>02/15/2023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E50A0-E3E2-1E61-AA65-4E966426DF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E2925-E0EB-37CC-0676-26F3861830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9F088-702B-48FE-9424-96D685B1F01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8952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10" Type="http://schemas.openxmlformats.org/officeDocument/2006/relationships/image" Target="../media/image6.png"/><Relationship Id="rId4" Type="http://schemas.openxmlformats.org/officeDocument/2006/relationships/image" Target="../media/image29.png"/><Relationship Id="rId9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3E4B4314-890C-4328-8F65-872C467513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1390" y="1026045"/>
            <a:ext cx="2649220" cy="4343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C77C50-1BDB-3414-B087-5F6FD2F147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837964"/>
            <a:ext cx="5145659" cy="3430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4D76E2-B7F7-1CB0-2EF8-BDA7802DE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6340" y="1837965"/>
            <a:ext cx="5145660" cy="343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F4EB77-7A4A-776F-7FB5-E121197474E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0467" y="1837965"/>
            <a:ext cx="5145660" cy="343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9575718-B10B-7C6D-66FB-9E583DF83DF4}"/>
              </a:ext>
            </a:extLst>
          </p:cNvPr>
          <p:cNvGrpSpPr/>
          <p:nvPr/>
        </p:nvGrpSpPr>
        <p:grpSpPr>
          <a:xfrm>
            <a:off x="5564985" y="5922150"/>
            <a:ext cx="1062029" cy="872030"/>
            <a:chOff x="0" y="0"/>
            <a:chExt cx="1081405" cy="882361"/>
          </a:xfrm>
        </p:grpSpPr>
        <p:pic>
          <p:nvPicPr>
            <p:cNvPr id="8" name="Picture 7" descr="Philipp Plein Sport Outlet | Sales, Discounts &amp; Offers | Secret Sales">
              <a:extLst>
                <a:ext uri="{FF2B5EF4-FFF2-40B4-BE49-F238E27FC236}">
                  <a16:creationId xmlns:a16="http://schemas.microsoft.com/office/drawing/2014/main" id="{BC564515-0C9F-B065-A946-6CC6033ED5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0950" r="41541"/>
            <a:stretch/>
          </p:blipFill>
          <p:spPr bwMode="auto">
            <a:xfrm>
              <a:off x="48491" y="0"/>
              <a:ext cx="998220" cy="68199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A picture containing nature&#10;&#10;Description automatically generated">
              <a:extLst>
                <a:ext uri="{FF2B5EF4-FFF2-40B4-BE49-F238E27FC236}">
                  <a16:creationId xmlns:a16="http://schemas.microsoft.com/office/drawing/2014/main" id="{607D97EE-CCF0-B3F0-7707-292E36BAE3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3348"/>
            <a:stretch/>
          </p:blipFill>
          <p:spPr bwMode="auto">
            <a:xfrm>
              <a:off x="0" y="644236"/>
              <a:ext cx="1081405" cy="2381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69360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floor, standing&#10;&#10;Description automatically generated">
            <a:extLst>
              <a:ext uri="{FF2B5EF4-FFF2-40B4-BE49-F238E27FC236}">
                <a16:creationId xmlns:a16="http://schemas.microsoft.com/office/drawing/2014/main" id="{42582373-99E1-C879-A35C-3113A7F862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9519" y="750174"/>
            <a:ext cx="6392961" cy="4262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0DB643-23FB-D72D-E0C5-EA2410243983}"/>
              </a:ext>
            </a:extLst>
          </p:cNvPr>
          <p:cNvSpPr txBox="1"/>
          <p:nvPr/>
        </p:nvSpPr>
        <p:spPr>
          <a:xfrm>
            <a:off x="4518589" y="5348735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CH" b="1" dirty="0">
                <a:latin typeface="Arial" panose="020B0604020202020204" pitchFamily="34" charset="0"/>
              </a:rPr>
              <a:t>Put your tigers on and run!</a:t>
            </a:r>
            <a:endParaRPr kumimoji="0" lang="en-GB" altLang="en-CH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AB57E3-8524-A5C2-E858-1C4C1F20AD45}"/>
              </a:ext>
            </a:extLst>
          </p:cNvPr>
          <p:cNvGrpSpPr/>
          <p:nvPr/>
        </p:nvGrpSpPr>
        <p:grpSpPr>
          <a:xfrm>
            <a:off x="5479135" y="5913605"/>
            <a:ext cx="1062029" cy="872030"/>
            <a:chOff x="0" y="0"/>
            <a:chExt cx="1081405" cy="882361"/>
          </a:xfrm>
        </p:grpSpPr>
        <p:pic>
          <p:nvPicPr>
            <p:cNvPr id="6" name="Picture 5" descr="Philipp Plein Sport Outlet | Sales, Discounts &amp; Offers | Secret Sales">
              <a:extLst>
                <a:ext uri="{FF2B5EF4-FFF2-40B4-BE49-F238E27FC236}">
                  <a16:creationId xmlns:a16="http://schemas.microsoft.com/office/drawing/2014/main" id="{D37025BE-13A3-033A-92D4-D32910FC76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0950" r="41541"/>
            <a:stretch/>
          </p:blipFill>
          <p:spPr bwMode="auto">
            <a:xfrm>
              <a:off x="48491" y="0"/>
              <a:ext cx="998220" cy="68199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A picture containing nature&#10;&#10;Description automatically generated">
              <a:extLst>
                <a:ext uri="{FF2B5EF4-FFF2-40B4-BE49-F238E27FC236}">
                  <a16:creationId xmlns:a16="http://schemas.microsoft.com/office/drawing/2014/main" id="{01D265DC-1EA7-5B63-A934-DA08E102F8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3348"/>
            <a:stretch/>
          </p:blipFill>
          <p:spPr bwMode="auto">
            <a:xfrm>
              <a:off x="0" y="644236"/>
              <a:ext cx="1081405" cy="2381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36576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927735-A7D5-8695-C9D9-79BF72ADCE6F}"/>
              </a:ext>
            </a:extLst>
          </p:cNvPr>
          <p:cNvSpPr txBox="1"/>
          <p:nvPr/>
        </p:nvSpPr>
        <p:spPr>
          <a:xfrm>
            <a:off x="775533" y="5067496"/>
            <a:ext cx="53005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dirty="0"/>
              <a:t>https://wwd.com/fashion-news/designer-luxury/plein-sport-truck-pop-up-nfts-sneaker-focus-1235212826/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EEBF0F-BD94-5071-BF2D-558EB5451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83" y="833176"/>
            <a:ext cx="1446375" cy="6458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ABDA47-8B50-3F38-E09F-D06A17DB219C}"/>
              </a:ext>
            </a:extLst>
          </p:cNvPr>
          <p:cNvSpPr txBox="1"/>
          <p:nvPr/>
        </p:nvSpPr>
        <p:spPr>
          <a:xfrm>
            <a:off x="846683" y="1478999"/>
            <a:ext cx="9146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>
                <a:solidFill>
                  <a:srgbClr val="000000"/>
                </a:solidFill>
                <a:effectLst/>
                <a:latin typeface="ivypresto-headline"/>
              </a:rPr>
              <a:t>Plein Sport to Debut With Roving Pop-up, NFTs, Sneaker Focus</a:t>
            </a:r>
          </a:p>
          <a:p>
            <a:r>
              <a:rPr lang="en-GB" sz="1400" b="0" i="0" dirty="0">
                <a:effectLst/>
                <a:latin typeface="proxima-nova"/>
              </a:rPr>
              <a:t>The brand is hitting retail in August with a truck pop-up traveling Europe for one year.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187BC1-28DF-0EF5-5614-42D6E37BB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412" y="2185185"/>
            <a:ext cx="5715840" cy="27423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C1FBFE-9C33-2618-7D2F-B29E6BA5B6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629" y="2002219"/>
            <a:ext cx="5048403" cy="310828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56B4B59-4588-3719-6E5D-169904A19025}"/>
              </a:ext>
            </a:extLst>
          </p:cNvPr>
          <p:cNvGrpSpPr/>
          <p:nvPr/>
        </p:nvGrpSpPr>
        <p:grpSpPr>
          <a:xfrm>
            <a:off x="5932062" y="5853784"/>
            <a:ext cx="1062029" cy="872030"/>
            <a:chOff x="0" y="0"/>
            <a:chExt cx="1081405" cy="882361"/>
          </a:xfrm>
        </p:grpSpPr>
        <p:pic>
          <p:nvPicPr>
            <p:cNvPr id="15" name="Picture 14" descr="Philipp Plein Sport Outlet | Sales, Discounts &amp; Offers | Secret Sales">
              <a:extLst>
                <a:ext uri="{FF2B5EF4-FFF2-40B4-BE49-F238E27FC236}">
                  <a16:creationId xmlns:a16="http://schemas.microsoft.com/office/drawing/2014/main" id="{F47B43DE-F5DA-437D-C28C-D885789F87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0950" r="41541"/>
            <a:stretch/>
          </p:blipFill>
          <p:spPr bwMode="auto">
            <a:xfrm>
              <a:off x="48491" y="0"/>
              <a:ext cx="998220" cy="68199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 descr="A picture containing nature&#10;&#10;Description automatically generated">
              <a:extLst>
                <a:ext uri="{FF2B5EF4-FFF2-40B4-BE49-F238E27FC236}">
                  <a16:creationId xmlns:a16="http://schemas.microsoft.com/office/drawing/2014/main" id="{5986FC3F-E22A-2148-56EB-323F1797D4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3348"/>
            <a:stretch/>
          </p:blipFill>
          <p:spPr bwMode="auto">
            <a:xfrm>
              <a:off x="0" y="644236"/>
              <a:ext cx="1081405" cy="2381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4003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542E62-A2A1-A9E5-1F3F-64437E99D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369" y="138379"/>
            <a:ext cx="5393111" cy="54334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8B73FB-9B6D-F03C-17E3-9C6C0CB984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664" y="0"/>
            <a:ext cx="4571105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FC0E905-C0DC-88D5-6E9D-0687B2966AA1}"/>
              </a:ext>
            </a:extLst>
          </p:cNvPr>
          <p:cNvGrpSpPr/>
          <p:nvPr/>
        </p:nvGrpSpPr>
        <p:grpSpPr>
          <a:xfrm>
            <a:off x="5681082" y="5847591"/>
            <a:ext cx="1062029" cy="872030"/>
            <a:chOff x="0" y="0"/>
            <a:chExt cx="1081405" cy="882361"/>
          </a:xfrm>
        </p:grpSpPr>
        <p:pic>
          <p:nvPicPr>
            <p:cNvPr id="5" name="Picture 4" descr="Philipp Plein Sport Outlet | Sales, Discounts &amp; Offers | Secret Sales">
              <a:extLst>
                <a:ext uri="{FF2B5EF4-FFF2-40B4-BE49-F238E27FC236}">
                  <a16:creationId xmlns:a16="http://schemas.microsoft.com/office/drawing/2014/main" id="{5C820253-BF40-1100-4698-E72BAFE596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0950" r="41541"/>
            <a:stretch/>
          </p:blipFill>
          <p:spPr bwMode="auto">
            <a:xfrm>
              <a:off x="48491" y="0"/>
              <a:ext cx="998220" cy="68199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A picture containing nature&#10;&#10;Description automatically generated">
              <a:extLst>
                <a:ext uri="{FF2B5EF4-FFF2-40B4-BE49-F238E27FC236}">
                  <a16:creationId xmlns:a16="http://schemas.microsoft.com/office/drawing/2014/main" id="{08DE5446-6E53-1A84-5D35-13D61DCB9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3348"/>
            <a:stretch/>
          </p:blipFill>
          <p:spPr bwMode="auto">
            <a:xfrm>
              <a:off x="0" y="644236"/>
              <a:ext cx="1081405" cy="2381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2032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A38E6E-A802-8ACE-B0A1-D3EA711A94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2132" y="487303"/>
            <a:ext cx="4151917" cy="2941697"/>
          </a:xfrm>
          <a:prstGeom prst="rect">
            <a:avLst/>
          </a:prstGeom>
        </p:spPr>
      </p:pic>
      <p:pic>
        <p:nvPicPr>
          <p:cNvPr id="8" name="Picture 7" descr="A person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61F701C0-B383-2F61-0379-0D9AD0EB53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48" y="141005"/>
            <a:ext cx="4383993" cy="65759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E39138-01DB-2D5B-6E47-9650B11153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0515" y="3716315"/>
            <a:ext cx="6269341" cy="15797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06895A-2F4C-C8F1-CD38-63A726D72E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2132" y="141005"/>
            <a:ext cx="747711" cy="27146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014B393-8FC9-3BC7-B598-A8B26C2AC609}"/>
              </a:ext>
            </a:extLst>
          </p:cNvPr>
          <p:cNvGrpSpPr/>
          <p:nvPr/>
        </p:nvGrpSpPr>
        <p:grpSpPr>
          <a:xfrm>
            <a:off x="5983337" y="5860818"/>
            <a:ext cx="1062029" cy="872030"/>
            <a:chOff x="0" y="0"/>
            <a:chExt cx="1081405" cy="882361"/>
          </a:xfrm>
        </p:grpSpPr>
        <p:pic>
          <p:nvPicPr>
            <p:cNvPr id="9" name="Picture 8" descr="Philipp Plein Sport Outlet | Sales, Discounts &amp; Offers | Secret Sales">
              <a:extLst>
                <a:ext uri="{FF2B5EF4-FFF2-40B4-BE49-F238E27FC236}">
                  <a16:creationId xmlns:a16="http://schemas.microsoft.com/office/drawing/2014/main" id="{E765519E-AB0C-DD0D-FFAC-B680695B26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0950" r="41541"/>
            <a:stretch/>
          </p:blipFill>
          <p:spPr bwMode="auto">
            <a:xfrm>
              <a:off x="48491" y="0"/>
              <a:ext cx="998220" cy="68199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A picture containing nature&#10;&#10;Description automatically generated">
              <a:extLst>
                <a:ext uri="{FF2B5EF4-FFF2-40B4-BE49-F238E27FC236}">
                  <a16:creationId xmlns:a16="http://schemas.microsoft.com/office/drawing/2014/main" id="{794D8BA3-98D9-BCB3-E8EF-4465B0D2EB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3348"/>
            <a:stretch/>
          </p:blipFill>
          <p:spPr bwMode="auto">
            <a:xfrm>
              <a:off x="0" y="644236"/>
              <a:ext cx="1081405" cy="2381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348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F34BB3-C78E-1F5E-C955-9D5F683B2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377" y="446300"/>
            <a:ext cx="4038600" cy="742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9A9D23-715C-FA6C-3CDF-E9F12851FD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377" y="1466122"/>
            <a:ext cx="4305012" cy="3494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121A38-D5CD-3F23-8FA5-08182DA6A0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5361" y="4960922"/>
            <a:ext cx="4467286" cy="8829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2D3849-B34B-A5DF-894F-15EE7CD0E27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34" y="147873"/>
            <a:ext cx="4259793" cy="638843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F1E1685-F07F-1F0C-784A-0BA898B24F70}"/>
              </a:ext>
            </a:extLst>
          </p:cNvPr>
          <p:cNvGrpSpPr/>
          <p:nvPr/>
        </p:nvGrpSpPr>
        <p:grpSpPr>
          <a:xfrm>
            <a:off x="5906425" y="5853784"/>
            <a:ext cx="1062029" cy="872030"/>
            <a:chOff x="0" y="0"/>
            <a:chExt cx="1081405" cy="882361"/>
          </a:xfrm>
        </p:grpSpPr>
        <p:pic>
          <p:nvPicPr>
            <p:cNvPr id="8" name="Picture 7" descr="Philipp Plein Sport Outlet | Sales, Discounts &amp; Offers | Secret Sales">
              <a:extLst>
                <a:ext uri="{FF2B5EF4-FFF2-40B4-BE49-F238E27FC236}">
                  <a16:creationId xmlns:a16="http://schemas.microsoft.com/office/drawing/2014/main" id="{CEDDF8B6-5DDF-0048-BF42-732EDFE8FE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0950" r="41541"/>
            <a:stretch/>
          </p:blipFill>
          <p:spPr bwMode="auto">
            <a:xfrm>
              <a:off x="48491" y="0"/>
              <a:ext cx="998220" cy="68199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A picture containing nature&#10;&#10;Description automatically generated">
              <a:extLst>
                <a:ext uri="{FF2B5EF4-FFF2-40B4-BE49-F238E27FC236}">
                  <a16:creationId xmlns:a16="http://schemas.microsoft.com/office/drawing/2014/main" id="{1F6BEA59-E4C7-2DE3-9A6C-EBE766A18A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3348"/>
            <a:stretch/>
          </p:blipFill>
          <p:spPr bwMode="auto">
            <a:xfrm>
              <a:off x="0" y="644236"/>
              <a:ext cx="1081405" cy="2381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14750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5216C1-8D8D-FD33-F597-0C1C7E779E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1216" y="810706"/>
            <a:ext cx="5637179" cy="47017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592588-7DFC-0930-53FC-838415C68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846" y="453615"/>
            <a:ext cx="1210989" cy="2911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9EB0C2-C961-9AAF-3D21-C1573D8573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12" y="79049"/>
            <a:ext cx="4467477" cy="669990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A93BA46-F551-1F23-08A3-C3CBBAE92822}"/>
              </a:ext>
            </a:extLst>
          </p:cNvPr>
          <p:cNvGrpSpPr/>
          <p:nvPr/>
        </p:nvGrpSpPr>
        <p:grpSpPr>
          <a:xfrm>
            <a:off x="5906425" y="5853784"/>
            <a:ext cx="1062029" cy="872030"/>
            <a:chOff x="0" y="0"/>
            <a:chExt cx="1081405" cy="882361"/>
          </a:xfrm>
        </p:grpSpPr>
        <p:pic>
          <p:nvPicPr>
            <p:cNvPr id="7" name="Picture 6" descr="Philipp Plein Sport Outlet | Sales, Discounts &amp; Offers | Secret Sales">
              <a:extLst>
                <a:ext uri="{FF2B5EF4-FFF2-40B4-BE49-F238E27FC236}">
                  <a16:creationId xmlns:a16="http://schemas.microsoft.com/office/drawing/2014/main" id="{3F577604-6CC3-91E6-5E2F-F6E1B33BCE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0950" r="41541"/>
            <a:stretch/>
          </p:blipFill>
          <p:spPr bwMode="auto">
            <a:xfrm>
              <a:off x="48491" y="0"/>
              <a:ext cx="998220" cy="68199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A picture containing nature&#10;&#10;Description automatically generated">
              <a:extLst>
                <a:ext uri="{FF2B5EF4-FFF2-40B4-BE49-F238E27FC236}">
                  <a16:creationId xmlns:a16="http://schemas.microsoft.com/office/drawing/2014/main" id="{826CDE64-B3C2-0C27-6C3F-42DF723EED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3348"/>
            <a:stretch/>
          </p:blipFill>
          <p:spPr bwMode="auto">
            <a:xfrm>
              <a:off x="0" y="644236"/>
              <a:ext cx="1081405" cy="2381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16979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5CE844-138C-B5B3-56A0-F364C9F099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4" y="0"/>
            <a:ext cx="3624513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0194556-735F-92BD-4F0E-4129D46DF0FC}"/>
              </a:ext>
            </a:extLst>
          </p:cNvPr>
          <p:cNvGrpSpPr/>
          <p:nvPr/>
        </p:nvGrpSpPr>
        <p:grpSpPr>
          <a:xfrm>
            <a:off x="5954046" y="210354"/>
            <a:ext cx="5283673" cy="5643429"/>
            <a:chOff x="5483258" y="549327"/>
            <a:chExt cx="5348287" cy="586413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2BF19F0-4426-A47B-E5DF-F200CCB0E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03199" y="549327"/>
              <a:ext cx="1009650" cy="74295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2E01142-5A11-5806-DC2B-DDBB0B78C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3258" y="1366806"/>
              <a:ext cx="3738697" cy="344027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0E665E4-C399-DC95-D36D-3F04D82A6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3258" y="4956141"/>
              <a:ext cx="5348287" cy="1457325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FE494DF-5616-8B37-71E0-29B26C959594}"/>
              </a:ext>
            </a:extLst>
          </p:cNvPr>
          <p:cNvGrpSpPr/>
          <p:nvPr/>
        </p:nvGrpSpPr>
        <p:grpSpPr>
          <a:xfrm>
            <a:off x="5906425" y="5853784"/>
            <a:ext cx="1062029" cy="872030"/>
            <a:chOff x="0" y="0"/>
            <a:chExt cx="1081405" cy="882361"/>
          </a:xfrm>
        </p:grpSpPr>
        <p:pic>
          <p:nvPicPr>
            <p:cNvPr id="9" name="Picture 8" descr="Philipp Plein Sport Outlet | Sales, Discounts &amp; Offers | Secret Sales">
              <a:extLst>
                <a:ext uri="{FF2B5EF4-FFF2-40B4-BE49-F238E27FC236}">
                  <a16:creationId xmlns:a16="http://schemas.microsoft.com/office/drawing/2014/main" id="{70E21169-F13D-28EC-7FDD-658F3C9070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0950" r="41541"/>
            <a:stretch/>
          </p:blipFill>
          <p:spPr bwMode="auto">
            <a:xfrm>
              <a:off x="48491" y="0"/>
              <a:ext cx="998220" cy="68199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A picture containing nature&#10;&#10;Description automatically generated">
              <a:extLst>
                <a:ext uri="{FF2B5EF4-FFF2-40B4-BE49-F238E27FC236}">
                  <a16:creationId xmlns:a16="http://schemas.microsoft.com/office/drawing/2014/main" id="{37BD07F9-19AD-EAAC-01D7-FE840B1869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3348"/>
            <a:stretch/>
          </p:blipFill>
          <p:spPr bwMode="auto">
            <a:xfrm>
              <a:off x="0" y="644236"/>
              <a:ext cx="1081405" cy="2381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193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456193-7D65-6952-7808-1688F01B6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169" y="150714"/>
            <a:ext cx="2228850" cy="590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A24EC8-39AC-0B48-9DA3-0E4BAFF844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527" y="858867"/>
            <a:ext cx="6929437" cy="7150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5DC133-95AA-82D3-791A-A08C2D7D56C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527" y="1573944"/>
            <a:ext cx="6465427" cy="14769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595530-8767-2C5A-BB27-C852E088E0A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1159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68D8A0-C339-E774-AA46-B39EF09075D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3083" y="3380543"/>
            <a:ext cx="3612367" cy="7453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1E0EDF-CEBB-885A-6335-73D9C55FA5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3083" y="3121941"/>
            <a:ext cx="638175" cy="2952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3CE505-B2DE-D4CB-7DDB-5C8C66224B8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9266" y="3380543"/>
            <a:ext cx="4571159" cy="235578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D1F07F7-EE35-048D-4EE5-2B843AFBD687}"/>
              </a:ext>
            </a:extLst>
          </p:cNvPr>
          <p:cNvGrpSpPr/>
          <p:nvPr/>
        </p:nvGrpSpPr>
        <p:grpSpPr>
          <a:xfrm>
            <a:off x="5906425" y="5853784"/>
            <a:ext cx="1062029" cy="872030"/>
            <a:chOff x="0" y="0"/>
            <a:chExt cx="1081405" cy="882361"/>
          </a:xfrm>
        </p:grpSpPr>
        <p:pic>
          <p:nvPicPr>
            <p:cNvPr id="13" name="Picture 12" descr="Philipp Plein Sport Outlet | Sales, Discounts &amp; Offers | Secret Sales">
              <a:extLst>
                <a:ext uri="{FF2B5EF4-FFF2-40B4-BE49-F238E27FC236}">
                  <a16:creationId xmlns:a16="http://schemas.microsoft.com/office/drawing/2014/main" id="{24DE9CDA-B0B7-8EC2-C7E0-8E6E6A1699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0950" r="41541"/>
            <a:stretch/>
          </p:blipFill>
          <p:spPr bwMode="auto">
            <a:xfrm>
              <a:off x="48491" y="0"/>
              <a:ext cx="998220" cy="68199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A picture containing nature&#10;&#10;Description automatically generated">
              <a:extLst>
                <a:ext uri="{FF2B5EF4-FFF2-40B4-BE49-F238E27FC236}">
                  <a16:creationId xmlns:a16="http://schemas.microsoft.com/office/drawing/2014/main" id="{C14CFA08-8B38-ECAC-58C3-F60035D92C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3348"/>
            <a:stretch/>
          </p:blipFill>
          <p:spPr bwMode="auto">
            <a:xfrm>
              <a:off x="0" y="644236"/>
              <a:ext cx="1081405" cy="2381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2853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D5D123-B7E5-36AA-5E85-64192BF08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284" y="1069115"/>
            <a:ext cx="4691372" cy="38366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F5D76B-4050-299B-D676-7DC7CF3AD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136" y="745265"/>
            <a:ext cx="895350" cy="323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DCACC6-B849-FF5E-B1D4-BF910C6753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491" y="232073"/>
            <a:ext cx="4318475" cy="647771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E32D109-B521-1BEA-B4AE-843680D720A9}"/>
              </a:ext>
            </a:extLst>
          </p:cNvPr>
          <p:cNvGrpSpPr/>
          <p:nvPr/>
        </p:nvGrpSpPr>
        <p:grpSpPr>
          <a:xfrm>
            <a:off x="5906425" y="5853784"/>
            <a:ext cx="1062029" cy="872030"/>
            <a:chOff x="0" y="0"/>
            <a:chExt cx="1081405" cy="882361"/>
          </a:xfrm>
        </p:grpSpPr>
        <p:pic>
          <p:nvPicPr>
            <p:cNvPr id="7" name="Picture 6" descr="Philipp Plein Sport Outlet | Sales, Discounts &amp; Offers | Secret Sales">
              <a:extLst>
                <a:ext uri="{FF2B5EF4-FFF2-40B4-BE49-F238E27FC236}">
                  <a16:creationId xmlns:a16="http://schemas.microsoft.com/office/drawing/2014/main" id="{D246948B-81B7-A119-B80B-77D3AA8758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0950" r="41541"/>
            <a:stretch/>
          </p:blipFill>
          <p:spPr bwMode="auto">
            <a:xfrm>
              <a:off x="48491" y="0"/>
              <a:ext cx="998220" cy="68199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A picture containing nature&#10;&#10;Description automatically generated">
              <a:extLst>
                <a:ext uri="{FF2B5EF4-FFF2-40B4-BE49-F238E27FC236}">
                  <a16:creationId xmlns:a16="http://schemas.microsoft.com/office/drawing/2014/main" id="{EE9EB313-4DBA-967B-C893-05C66AB430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3348"/>
            <a:stretch/>
          </p:blipFill>
          <p:spPr bwMode="auto">
            <a:xfrm>
              <a:off x="0" y="644236"/>
              <a:ext cx="1081405" cy="2381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1930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48</Words>
  <Application>Microsoft Office PowerPoint</Application>
  <PresentationFormat>Widescreen</PresentationFormat>
  <Paragraphs>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ivypresto-headline</vt:lpstr>
      <vt:lpstr>proxima-nova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Giorgia Pivetti - PHILIPP PLEIN</dc:creator>
  <cp:lastModifiedBy>Tommaso De Rigo Piter</cp:lastModifiedBy>
  <cp:revision>1</cp:revision>
  <dcterms:created xsi:type="dcterms:W3CDTF">2022-06-20T10:53:25Z</dcterms:created>
  <dcterms:modified xsi:type="dcterms:W3CDTF">2023-02-15T10:22:29Z</dcterms:modified>
</cp:coreProperties>
</file>